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6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5A1E61-B74D-4800-8544-A67A4E83D7D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8DA8DE-3301-40DB-BF35-D38FFA096C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lastic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rahoward.weebl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Parent Orientation Night!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Mrs. Howard</a:t>
            </a:r>
          </a:p>
          <a:p>
            <a:r>
              <a:rPr lang="en-US" dirty="0"/>
              <a:t>Third Grade</a:t>
            </a:r>
          </a:p>
          <a:p>
            <a:r>
              <a:rPr lang="en-US" dirty="0"/>
              <a:t>Room 206</a:t>
            </a:r>
          </a:p>
        </p:txBody>
      </p:sp>
    </p:spTree>
    <p:extLst>
      <p:ext uri="{BB962C8B-B14F-4D97-AF65-F5344CB8AC3E}">
        <p14:creationId xmlns:p14="http://schemas.microsoft.com/office/powerpoint/2010/main" val="1497178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take a test on the computer to give them a </a:t>
            </a:r>
            <a:r>
              <a:rPr lang="en-US" dirty="0" err="1"/>
              <a:t>lexile</a:t>
            </a:r>
            <a:r>
              <a:rPr lang="en-US" dirty="0"/>
              <a:t> level.  This lexile helps them choose books that are right for them.</a:t>
            </a:r>
          </a:p>
          <a:p>
            <a:r>
              <a:rPr lang="en-US" dirty="0"/>
              <a:t>Students read books and then take a quiz on the computer.</a:t>
            </a:r>
          </a:p>
          <a:p>
            <a:r>
              <a:rPr lang="en-US" dirty="0"/>
              <a:t>If they pass the quiz they earn points.</a:t>
            </a:r>
          </a:p>
          <a:p>
            <a:r>
              <a:rPr lang="en-US" dirty="0"/>
              <a:t>They can earn prizes and rewards based on the number of points they earn</a:t>
            </a:r>
          </a:p>
          <a:p>
            <a:r>
              <a:rPr lang="en-US" dirty="0"/>
              <a:t>The goal for 3</a:t>
            </a:r>
            <a:r>
              <a:rPr lang="en-US" baseline="30000" dirty="0"/>
              <a:t>rd</a:t>
            </a:r>
            <a:r>
              <a:rPr lang="en-US" dirty="0"/>
              <a:t> grade is to earn 15 points every quarter</a:t>
            </a:r>
          </a:p>
        </p:txBody>
      </p:sp>
    </p:spTree>
    <p:extLst>
      <p:ext uri="{BB962C8B-B14F-4D97-AF65-F5344CB8AC3E}">
        <p14:creationId xmlns:p14="http://schemas.microsoft.com/office/powerpoint/2010/main" val="390700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Testing, Conferences, and Report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 teacher conferences are the week of October 24</a:t>
            </a:r>
            <a:r>
              <a:rPr lang="en-US" baseline="30000" dirty="0"/>
              <a:t>th</a:t>
            </a:r>
            <a:r>
              <a:rPr lang="en-US" dirty="0"/>
              <a:t>.  Sign up will be sent home as the date nears.</a:t>
            </a:r>
          </a:p>
          <a:p>
            <a:r>
              <a:rPr lang="en-US" dirty="0"/>
              <a:t>Report cards are sent home 2</a:t>
            </a:r>
            <a:r>
              <a:rPr lang="en-US" baseline="30000" dirty="0"/>
              <a:t>nd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, and 4</a:t>
            </a:r>
            <a:r>
              <a:rPr lang="en-US" baseline="30000" dirty="0"/>
              <a:t>th</a:t>
            </a:r>
            <a:r>
              <a:rPr lang="en-US" dirty="0"/>
              <a:t> quarter.</a:t>
            </a:r>
          </a:p>
        </p:txBody>
      </p:sp>
    </p:spTree>
    <p:extLst>
      <p:ext uri="{BB962C8B-B14F-4D97-AF65-F5344CB8AC3E}">
        <p14:creationId xmlns:p14="http://schemas.microsoft.com/office/powerpoint/2010/main" val="407174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Birthday Treats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love to celebrate birthdays, but please let me know ahead of time if you plan to send treats.</a:t>
            </a:r>
          </a:p>
          <a:p>
            <a:r>
              <a:rPr lang="en-US" dirty="0"/>
              <a:t>Prepackaged items that can be handed out easily are best.</a:t>
            </a:r>
          </a:p>
        </p:txBody>
      </p:sp>
    </p:spTree>
    <p:extLst>
      <p:ext uri="{BB962C8B-B14F-4D97-AF65-F5344CB8AC3E}">
        <p14:creationId xmlns:p14="http://schemas.microsoft.com/office/powerpoint/2010/main" val="177966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 orders will be sent home once a month.</a:t>
            </a:r>
          </a:p>
          <a:p>
            <a:r>
              <a:rPr lang="en-US" dirty="0"/>
              <a:t>You can send a check or cash.  Write checks out to Scholastic.</a:t>
            </a:r>
          </a:p>
          <a:p>
            <a:r>
              <a:rPr lang="en-US" dirty="0"/>
              <a:t>I may send home multiple book orders.  If you order from more than one, you only need to write one check.</a:t>
            </a:r>
          </a:p>
          <a:p>
            <a:r>
              <a:rPr lang="en-US" dirty="0"/>
              <a:t>You can also order online by logging onto </a:t>
            </a:r>
            <a:r>
              <a:rPr lang="en-US" dirty="0">
                <a:hlinkClick r:id="rId2"/>
              </a:rPr>
              <a:t>www.scholastic.com</a:t>
            </a:r>
            <a:endParaRPr lang="en-US" dirty="0"/>
          </a:p>
          <a:p>
            <a:r>
              <a:rPr lang="en-US" dirty="0"/>
              <a:t>Create a username and password and search for my name!  Our class activation code is NDRLL</a:t>
            </a:r>
          </a:p>
        </p:txBody>
      </p:sp>
    </p:spTree>
    <p:extLst>
      <p:ext uri="{BB962C8B-B14F-4D97-AF65-F5344CB8AC3E}">
        <p14:creationId xmlns:p14="http://schemas.microsoft.com/office/powerpoint/2010/main" val="366694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created a class website.  You can find some information about our routines and what we are learning.</a:t>
            </a:r>
          </a:p>
          <a:p>
            <a:r>
              <a:rPr lang="en-US" dirty="0"/>
              <a:t>Please visit </a:t>
            </a:r>
            <a:r>
              <a:rPr lang="en-US" dirty="0">
                <a:hlinkClick r:id="rId2"/>
              </a:rPr>
              <a:t>http://marahoward.weebly.com/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Mara\AppData\Local\Temp\Temp1_qr_code.zip\static_qr_code_without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0288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7000" y="3810000"/>
            <a:ext cx="210502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686967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Get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PTO Meetings</a:t>
            </a:r>
          </a:p>
          <a:p>
            <a:pPr lvl="1"/>
            <a:r>
              <a:rPr lang="en-US" dirty="0"/>
              <a:t>Our PTO meetings will be once a month</a:t>
            </a:r>
          </a:p>
          <a:p>
            <a:pPr lvl="1"/>
            <a:r>
              <a:rPr lang="en-US" dirty="0"/>
              <a:t>Sign up for a committee---share what you are good at!</a:t>
            </a:r>
          </a:p>
          <a:p>
            <a:pPr lvl="1"/>
            <a:r>
              <a:rPr lang="en-US" dirty="0"/>
              <a:t>Visit our Facebook page to stay up to date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967" y="465257"/>
            <a:ext cx="190476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50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Monday</a:t>
            </a:r>
          </a:p>
          <a:p>
            <a:pPr lvl="1"/>
            <a:r>
              <a:rPr lang="en-US" dirty="0"/>
              <a:t>Music 12:20-12:50</a:t>
            </a:r>
          </a:p>
          <a:p>
            <a:pPr lvl="1"/>
            <a:r>
              <a:rPr lang="en-US" dirty="0"/>
              <a:t>P.E. 12:50-1:20</a:t>
            </a:r>
          </a:p>
          <a:p>
            <a:r>
              <a:rPr lang="en-US" dirty="0"/>
              <a:t>Tuesday</a:t>
            </a:r>
          </a:p>
          <a:p>
            <a:pPr lvl="1"/>
            <a:r>
              <a:rPr lang="en-US" dirty="0"/>
              <a:t>Music 12:20-12:50</a:t>
            </a:r>
          </a:p>
          <a:p>
            <a:pPr lvl="1"/>
            <a:r>
              <a:rPr lang="en-US" dirty="0"/>
              <a:t>P.E. 12:50-1:20</a:t>
            </a:r>
          </a:p>
          <a:p>
            <a:r>
              <a:rPr lang="en-US" dirty="0"/>
              <a:t>Wednesday</a:t>
            </a:r>
          </a:p>
          <a:p>
            <a:pPr lvl="1"/>
            <a:r>
              <a:rPr lang="en-US" dirty="0"/>
              <a:t>Art 1:05-2:05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Thursday</a:t>
            </a:r>
          </a:p>
          <a:p>
            <a:pPr lvl="1"/>
            <a:r>
              <a:rPr lang="en-US" dirty="0"/>
              <a:t>P.E. 12:50-1:20</a:t>
            </a:r>
          </a:p>
          <a:p>
            <a:r>
              <a:rPr lang="en-US" dirty="0"/>
              <a:t>Friday</a:t>
            </a:r>
          </a:p>
          <a:p>
            <a:pPr lvl="1"/>
            <a:r>
              <a:rPr lang="en-US" dirty="0"/>
              <a:t>Learning Center 1:05-1:45</a:t>
            </a:r>
          </a:p>
          <a:p>
            <a:pPr lvl="1"/>
            <a:r>
              <a:rPr lang="en-US" dirty="0"/>
              <a:t>Book Checkout 1:45-2:05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Everyday</a:t>
            </a:r>
          </a:p>
          <a:p>
            <a:pPr lvl="1"/>
            <a:r>
              <a:rPr lang="en-US" dirty="0"/>
              <a:t>Recess 10:40-11:00</a:t>
            </a:r>
          </a:p>
          <a:p>
            <a:pPr lvl="1"/>
            <a:r>
              <a:rPr lang="en-US" dirty="0"/>
              <a:t>Lunch 11:00-11:20</a:t>
            </a:r>
          </a:p>
        </p:txBody>
      </p:sp>
    </p:spTree>
    <p:extLst>
      <p:ext uri="{BB962C8B-B14F-4D97-AF65-F5344CB8AC3E}">
        <p14:creationId xmlns:p14="http://schemas.microsoft.com/office/powerpoint/2010/main" val="327284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Since we have lunch at 10:40 everyday, we will try to have snack in the afternoons most days.</a:t>
            </a:r>
          </a:p>
          <a:p>
            <a:r>
              <a:rPr lang="en-US" dirty="0"/>
              <a:t>Students are allowed to bring in a </a:t>
            </a:r>
            <a:r>
              <a:rPr lang="en-US" u="sng" dirty="0"/>
              <a:t>healthy</a:t>
            </a:r>
            <a:r>
              <a:rPr lang="en-US" dirty="0"/>
              <a:t> personal snack, or a snack to share with the class.</a:t>
            </a:r>
          </a:p>
          <a:p>
            <a:pPr lvl="1"/>
            <a:r>
              <a:rPr lang="en-US" dirty="0"/>
              <a:t>Prepackaged </a:t>
            </a:r>
            <a:r>
              <a:rPr lang="en-US"/>
              <a:t>and healthy </a:t>
            </a:r>
            <a:r>
              <a:rPr lang="en-US" dirty="0"/>
              <a:t>(fruit snacks, granola bars, pretzels, gold fish</a:t>
            </a:r>
            <a:r>
              <a:rPr lang="en-US"/>
              <a:t>, Cheerios, etc.)</a:t>
            </a:r>
            <a:endParaRPr lang="en-US" dirty="0"/>
          </a:p>
          <a:p>
            <a:r>
              <a:rPr lang="en-US" dirty="0"/>
              <a:t>I will periodically send home notes to ask for more snacks.</a:t>
            </a:r>
          </a:p>
          <a:p>
            <a:r>
              <a:rPr lang="en-US" dirty="0"/>
              <a:t>Any donations are helpful and appreciated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96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Contact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contact me by e-mail at:</a:t>
            </a:r>
          </a:p>
          <a:p>
            <a:pPr lvl="1"/>
            <a:r>
              <a:rPr lang="en-US" dirty="0"/>
              <a:t>howardm@district87.org</a:t>
            </a:r>
          </a:p>
          <a:p>
            <a:r>
              <a:rPr lang="en-US" dirty="0"/>
              <a:t>You can also contact me at school at 827-8091 before school, during our class’s specials, or lunch</a:t>
            </a:r>
          </a:p>
          <a:p>
            <a:r>
              <a:rPr lang="en-US" dirty="0"/>
              <a:t>I have set up a “Remind” account that allows me to send messages to your phone without having to exchange phone numbers.  To be a part of this, either download the app or visit their website at remind.com</a:t>
            </a:r>
          </a:p>
          <a:p>
            <a:pPr lvl="1"/>
            <a:r>
              <a:rPr lang="en-US" dirty="0"/>
              <a:t>Text 81010 with message “@</a:t>
            </a:r>
            <a:r>
              <a:rPr lang="en-US" dirty="0" err="1"/>
              <a:t>bkbfe</a:t>
            </a:r>
            <a:r>
              <a:rPr lang="en-US" dirty="0"/>
              <a:t>” to receive messages as texts</a:t>
            </a:r>
          </a:p>
          <a:p>
            <a:r>
              <a:rPr lang="en-US" dirty="0"/>
              <a:t>Thanks for all of your support!  If you have any questions, don’t hesitate to ask!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67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 free to take a look around!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note for your child to get tomorrow morning!</a:t>
            </a:r>
          </a:p>
          <a:p>
            <a:r>
              <a:rPr lang="en-US" dirty="0"/>
              <a:t>Take a look around the classroom</a:t>
            </a:r>
          </a:p>
          <a:p>
            <a:r>
              <a:rPr lang="en-US" dirty="0"/>
              <a:t>Ask any questions you </a:t>
            </a:r>
            <a:r>
              <a:rPr lang="en-US"/>
              <a:t>may have</a:t>
            </a:r>
            <a:endParaRPr lang="en-US" dirty="0"/>
          </a:p>
          <a:p>
            <a:endParaRPr lang="en-US" dirty="0"/>
          </a:p>
          <a:p>
            <a:r>
              <a:rPr lang="en-US" sz="4400" dirty="0"/>
              <a:t>Thanks again for coming! </a:t>
            </a:r>
          </a:p>
        </p:txBody>
      </p:sp>
    </p:spTree>
    <p:extLst>
      <p:ext uri="{BB962C8B-B14F-4D97-AF65-F5344CB8AC3E}">
        <p14:creationId xmlns:p14="http://schemas.microsoft.com/office/powerpoint/2010/main" val="404758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Thank You!!!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Thank you so much for coming tonight.  I know how crazy schedules can be and your child and I appreciate that you took time out to come see our classroom!</a:t>
            </a:r>
          </a:p>
        </p:txBody>
      </p:sp>
    </p:spTree>
    <p:extLst>
      <p:ext uri="{BB962C8B-B14F-4D97-AF65-F5344CB8AC3E}">
        <p14:creationId xmlns:p14="http://schemas.microsoft.com/office/powerpoint/2010/main" val="208733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homework packet is sent home every Friday and it is due by the following Friday</a:t>
            </a:r>
          </a:p>
          <a:p>
            <a:pPr lvl="1"/>
            <a:r>
              <a:rPr lang="en-US" dirty="0"/>
              <a:t>They may turn it in early if it is finished</a:t>
            </a:r>
          </a:p>
          <a:p>
            <a:pPr lvl="1"/>
            <a:r>
              <a:rPr lang="en-US" dirty="0"/>
              <a:t>Consists of a reading worksheet, two spelling worksheets, math review sheet, and a 2-sided cursive practice page</a:t>
            </a:r>
          </a:p>
          <a:p>
            <a:r>
              <a:rPr lang="en-US" dirty="0"/>
              <a:t>On Tuesday students will receive their spelling contract to complete at school</a:t>
            </a:r>
          </a:p>
          <a:p>
            <a:pPr lvl="1"/>
            <a:r>
              <a:rPr lang="en-US" dirty="0"/>
              <a:t>They are asked to complete three activities</a:t>
            </a:r>
          </a:p>
          <a:p>
            <a:pPr lvl="1"/>
            <a:r>
              <a:rPr lang="en-US" dirty="0"/>
              <a:t>Returned on Friday before spelling test</a:t>
            </a:r>
          </a:p>
          <a:p>
            <a:r>
              <a:rPr lang="en-US" dirty="0"/>
              <a:t>If students don’t finish work at school they may be asked to bring their work home and complete for the next day</a:t>
            </a:r>
          </a:p>
        </p:txBody>
      </p:sp>
    </p:spTree>
    <p:extLst>
      <p:ext uri="{BB962C8B-B14F-4D97-AF65-F5344CB8AC3E}">
        <p14:creationId xmlns:p14="http://schemas.microsoft.com/office/powerpoint/2010/main" val="4139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BINGO and Homework Club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BINGO</a:t>
            </a:r>
          </a:p>
          <a:p>
            <a:pPr lvl="1"/>
            <a:r>
              <a:rPr lang="en-US" dirty="0"/>
              <a:t>Incentive to be responsible</a:t>
            </a:r>
          </a:p>
          <a:p>
            <a:pPr lvl="1"/>
            <a:r>
              <a:rPr lang="en-US" dirty="0"/>
              <a:t>Get to sign for:</a:t>
            </a:r>
          </a:p>
          <a:p>
            <a:pPr lvl="2"/>
            <a:r>
              <a:rPr lang="en-US" dirty="0"/>
              <a:t>Bringing Friday note back on Monday</a:t>
            </a:r>
          </a:p>
          <a:p>
            <a:pPr lvl="2"/>
            <a:r>
              <a:rPr lang="en-US" dirty="0"/>
              <a:t>Turning in homework packet by Friday</a:t>
            </a:r>
          </a:p>
          <a:p>
            <a:pPr lvl="2"/>
            <a:r>
              <a:rPr lang="en-US" dirty="0"/>
              <a:t>Turning in spelling contract by Friday</a:t>
            </a:r>
          </a:p>
          <a:p>
            <a:r>
              <a:rPr lang="en-US" dirty="0"/>
              <a:t>Homework Club</a:t>
            </a:r>
          </a:p>
          <a:p>
            <a:pPr lvl="1"/>
            <a:r>
              <a:rPr lang="en-US" dirty="0"/>
              <a:t>Month long</a:t>
            </a:r>
          </a:p>
          <a:p>
            <a:pPr lvl="1"/>
            <a:r>
              <a:rPr lang="en-US" dirty="0"/>
              <a:t>Stay in club as long as they turn homework and Friday note in on time</a:t>
            </a:r>
          </a:p>
          <a:p>
            <a:pPr lvl="1"/>
            <a:r>
              <a:rPr lang="en-US" dirty="0"/>
              <a:t>Reward at the end of the month for staying in homework club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2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Monday students will take a spelling pretest.  If the student does not miss any words, they will be given a set of 8 challenge words to study for the test on Friday.</a:t>
            </a:r>
          </a:p>
          <a:p>
            <a:r>
              <a:rPr lang="en-US" dirty="0"/>
              <a:t>Pre-test will be returned on Tuesday with their spelling list stapled to it so that they can study throughout the week</a:t>
            </a:r>
          </a:p>
          <a:p>
            <a:r>
              <a:rPr lang="en-US" dirty="0"/>
              <a:t>On Tuesday, students will receive their spelling contract.</a:t>
            </a:r>
          </a:p>
          <a:p>
            <a:pPr lvl="1"/>
            <a:r>
              <a:rPr lang="en-US" dirty="0"/>
              <a:t>Class work time given daily</a:t>
            </a:r>
          </a:p>
          <a:p>
            <a:pPr lvl="1"/>
            <a:r>
              <a:rPr lang="en-US" dirty="0"/>
              <a:t>Can take home on Thursday if they have not completed it yet</a:t>
            </a:r>
          </a:p>
          <a:p>
            <a:pPr lvl="1"/>
            <a:r>
              <a:rPr lang="en-US" dirty="0"/>
              <a:t>They must complete three activities and turn in the spelling contract on Friday before the spelling test.</a:t>
            </a:r>
          </a:p>
        </p:txBody>
      </p:sp>
    </p:spTree>
    <p:extLst>
      <p:ext uri="{BB962C8B-B14F-4D97-AF65-F5344CB8AC3E}">
        <p14:creationId xmlns:p14="http://schemas.microsoft.com/office/powerpoint/2010/main" val="379000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Folders and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Friday folders are sent home on the last day of the school week and should be returned EMPTY on the next school day (typically Monday).</a:t>
            </a:r>
          </a:p>
          <a:p>
            <a:r>
              <a:rPr lang="en-US" dirty="0"/>
              <a:t>In the Friday folder there will be graded homework, quizzes, or tests and any handouts.</a:t>
            </a:r>
          </a:p>
          <a:p>
            <a:r>
              <a:rPr lang="en-US" dirty="0"/>
              <a:t>There will also be a Friday note in the Friday folder</a:t>
            </a:r>
          </a:p>
          <a:p>
            <a:pPr lvl="1"/>
            <a:r>
              <a:rPr lang="en-US" dirty="0"/>
              <a:t>Needs to be signed and returned</a:t>
            </a:r>
          </a:p>
          <a:p>
            <a:pPr lvl="1"/>
            <a:r>
              <a:rPr lang="en-US" dirty="0"/>
              <a:t>Can leave comments or questions on Friday note and I will get back to you!</a:t>
            </a:r>
          </a:p>
        </p:txBody>
      </p:sp>
    </p:spTree>
    <p:extLst>
      <p:ext uri="{BB962C8B-B14F-4D97-AF65-F5344CB8AC3E}">
        <p14:creationId xmlns:p14="http://schemas.microsoft.com/office/powerpoint/2010/main" val="347099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Irving we have school wide expectations</a:t>
            </a:r>
          </a:p>
          <a:p>
            <a:pPr lvl="1"/>
            <a:r>
              <a:rPr lang="en-US" dirty="0"/>
              <a:t>Be Respectful (</a:t>
            </a:r>
            <a:r>
              <a:rPr lang="en-US" dirty="0" err="1"/>
              <a:t>Rt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Be Responsible (</a:t>
            </a:r>
            <a:r>
              <a:rPr lang="en-US" dirty="0" err="1"/>
              <a:t>Rb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Be Safe (S)</a:t>
            </a:r>
          </a:p>
          <a:p>
            <a:r>
              <a:rPr lang="en-US" dirty="0"/>
              <a:t>Consequences for not following these expectations:</a:t>
            </a:r>
          </a:p>
          <a:p>
            <a:pPr lvl="1"/>
            <a:r>
              <a:rPr lang="en-US" dirty="0"/>
              <a:t>Students can earn a mark if they are not following expectations</a:t>
            </a:r>
          </a:p>
          <a:p>
            <a:pPr lvl="1"/>
            <a:r>
              <a:rPr lang="en-US" dirty="0"/>
              <a:t>1-2 marks: Warning</a:t>
            </a:r>
          </a:p>
          <a:p>
            <a:pPr lvl="1"/>
            <a:r>
              <a:rPr lang="en-US" dirty="0"/>
              <a:t>3-4 marks: One-on-one conversation with teacher or timeout</a:t>
            </a:r>
          </a:p>
          <a:p>
            <a:pPr lvl="1"/>
            <a:r>
              <a:rPr lang="en-US" dirty="0"/>
              <a:t>5 marks: Parent contact</a:t>
            </a:r>
          </a:p>
          <a:p>
            <a:pPr lvl="1"/>
            <a:r>
              <a:rPr lang="en-US" dirty="0"/>
              <a:t>6 marks: Detention</a:t>
            </a:r>
          </a:p>
          <a:p>
            <a:pPr lvl="1"/>
            <a:r>
              <a:rPr lang="en-US" dirty="0"/>
              <a:t>Beyond 6: Meeting with principal</a:t>
            </a:r>
          </a:p>
        </p:txBody>
      </p:sp>
    </p:spTree>
    <p:extLst>
      <p:ext uri="{BB962C8B-B14F-4D97-AF65-F5344CB8AC3E}">
        <p14:creationId xmlns:p14="http://schemas.microsoft.com/office/powerpoint/2010/main" val="110205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a PBIS school.  PBIS stands for Positive Behavior Intervention and Support Program.</a:t>
            </a:r>
          </a:p>
          <a:p>
            <a:r>
              <a:rPr lang="en-US" dirty="0"/>
              <a:t>We work on establishing clear expectations with students</a:t>
            </a:r>
          </a:p>
          <a:p>
            <a:r>
              <a:rPr lang="en-US" dirty="0"/>
              <a:t>Students can earn time at Friday Free Choice</a:t>
            </a:r>
          </a:p>
          <a:p>
            <a:r>
              <a:rPr lang="en-US" dirty="0"/>
              <a:t>They can also earn Mustang Money from staff for following school expectations</a:t>
            </a:r>
          </a:p>
          <a:p>
            <a:r>
              <a:rPr lang="en-US" dirty="0"/>
              <a:t>They can spend their Mustang Money at the mustang mall on Fridays!</a:t>
            </a:r>
          </a:p>
        </p:txBody>
      </p:sp>
    </p:spTree>
    <p:extLst>
      <p:ext uri="{BB962C8B-B14F-4D97-AF65-F5344CB8AC3E}">
        <p14:creationId xmlns:p14="http://schemas.microsoft.com/office/powerpoint/2010/main" val="105364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Free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are always working towards earning time at Friday Free Choice</a:t>
            </a:r>
          </a:p>
          <a:p>
            <a:r>
              <a:rPr lang="en-US" dirty="0"/>
              <a:t>They earn Friday Free Choice by not earning a lot of marks during the week and turning in all their homework</a:t>
            </a:r>
          </a:p>
        </p:txBody>
      </p:sp>
    </p:spTree>
    <p:extLst>
      <p:ext uri="{BB962C8B-B14F-4D97-AF65-F5344CB8AC3E}">
        <p14:creationId xmlns:p14="http://schemas.microsoft.com/office/powerpoint/2010/main" val="263326514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3459</TotalTime>
  <Words>1099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Tw Cen MT</vt:lpstr>
      <vt:lpstr>Wingdings</vt:lpstr>
      <vt:lpstr>Thatch</vt:lpstr>
      <vt:lpstr>Welcome to Parent Orientation Night!</vt:lpstr>
      <vt:lpstr>Thank You!!!</vt:lpstr>
      <vt:lpstr>Homework</vt:lpstr>
      <vt:lpstr>Homework BINGO and Homework Club</vt:lpstr>
      <vt:lpstr>Spelling</vt:lpstr>
      <vt:lpstr>Friday Folders and Notes</vt:lpstr>
      <vt:lpstr>Behavior Expectations</vt:lpstr>
      <vt:lpstr>PBIS</vt:lpstr>
      <vt:lpstr>Friday Free Choice</vt:lpstr>
      <vt:lpstr>Reading Counts</vt:lpstr>
      <vt:lpstr>Testing, Conferences, and Report Cards</vt:lpstr>
      <vt:lpstr>Birthday Treats</vt:lpstr>
      <vt:lpstr>Book Orders</vt:lpstr>
      <vt:lpstr>Class Website</vt:lpstr>
      <vt:lpstr>Ways to Get Involved</vt:lpstr>
      <vt:lpstr>Class Schedule</vt:lpstr>
      <vt:lpstr>Snacks</vt:lpstr>
      <vt:lpstr>Ways to Contact Me</vt:lpstr>
      <vt:lpstr>Feel free to take a look around!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</dc:creator>
  <cp:lastModifiedBy>Mara Howard</cp:lastModifiedBy>
  <cp:revision>60</cp:revision>
  <dcterms:created xsi:type="dcterms:W3CDTF">2014-09-09T01:40:31Z</dcterms:created>
  <dcterms:modified xsi:type="dcterms:W3CDTF">2016-09-07T02:50:17Z</dcterms:modified>
</cp:coreProperties>
</file>