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1E61-B74D-4800-8544-A67A4E83D7DB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8DE-3301-40DB-BF35-D38FFA096CDA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1E61-B74D-4800-8544-A67A4E83D7DB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8DE-3301-40DB-BF35-D38FFA096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1E61-B74D-4800-8544-A67A4E83D7DB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8DE-3301-40DB-BF35-D38FFA096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1E61-B74D-4800-8544-A67A4E83D7DB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8DE-3301-40DB-BF35-D38FFA096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1E61-B74D-4800-8544-A67A4E83D7DB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8DE-3301-40DB-BF35-D38FFA096C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1E61-B74D-4800-8544-A67A4E83D7DB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8DE-3301-40DB-BF35-D38FFA096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1E61-B74D-4800-8544-A67A4E83D7DB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8DE-3301-40DB-BF35-D38FFA096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1E61-B74D-4800-8544-A67A4E83D7DB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8DE-3301-40DB-BF35-D38FFA096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1E61-B74D-4800-8544-A67A4E83D7DB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8DE-3301-40DB-BF35-D38FFA096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1E61-B74D-4800-8544-A67A4E83D7DB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8DE-3301-40DB-BF35-D38FFA096CDA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1E61-B74D-4800-8544-A67A4E83D7DB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8DE-3301-40DB-BF35-D38FFA096CDA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75A1E61-B74D-4800-8544-A67A4E83D7DB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18DA8DE-3301-40DB-BF35-D38FFA096CD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lastic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marahoward.weebly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Parent Orientation Night!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Mrs. Howard</a:t>
            </a:r>
          </a:p>
          <a:p>
            <a:r>
              <a:rPr lang="en-US" dirty="0" smtClean="0"/>
              <a:t>Third Grade</a:t>
            </a:r>
          </a:p>
          <a:p>
            <a:r>
              <a:rPr lang="en-US" dirty="0" smtClean="0"/>
              <a:t>Room 206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17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take a test on the computer to give them a “lexile” level.  This lexile helps them choose books that are right for them.</a:t>
            </a:r>
          </a:p>
          <a:p>
            <a:r>
              <a:rPr lang="en-US" dirty="0" smtClean="0"/>
              <a:t>Students read books and then take a quiz on the computer.</a:t>
            </a:r>
          </a:p>
          <a:p>
            <a:r>
              <a:rPr lang="en-US" dirty="0" smtClean="0"/>
              <a:t>If they pass the quiz they earn points.</a:t>
            </a:r>
          </a:p>
          <a:p>
            <a:r>
              <a:rPr lang="en-US" dirty="0" smtClean="0"/>
              <a:t>They can earn prizes and rewards based on the number of points they earn</a:t>
            </a:r>
          </a:p>
        </p:txBody>
      </p:sp>
    </p:spTree>
    <p:extLst>
      <p:ext uri="{BB962C8B-B14F-4D97-AF65-F5344CB8AC3E}">
        <p14:creationId xmlns:p14="http://schemas.microsoft.com/office/powerpoint/2010/main" val="3907005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Testing, Conferences, and Report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 teacher conferences are the week of October 19</a:t>
            </a:r>
            <a:r>
              <a:rPr lang="en-US" baseline="30000" dirty="0" smtClean="0"/>
              <a:t>th</a:t>
            </a:r>
            <a:r>
              <a:rPr lang="en-US" dirty="0" smtClean="0"/>
              <a:t>.  Sign up will be sent home as the date nears.</a:t>
            </a:r>
          </a:p>
          <a:p>
            <a:r>
              <a:rPr lang="en-US" dirty="0" smtClean="0"/>
              <a:t>Report cards are sent home 2</a:t>
            </a:r>
            <a:r>
              <a:rPr lang="en-US" baseline="30000" dirty="0" smtClean="0"/>
              <a:t>nd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, and 4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quarter.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746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Birthday Treats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love to celebrate birthdays, but please let me know ahead of time if you plan to send treats.</a:t>
            </a:r>
          </a:p>
          <a:p>
            <a:r>
              <a:rPr lang="en-US" dirty="0" smtClean="0"/>
              <a:t>Prepackaged items that can be handed out easily are best.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669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Book orders will be sent home once a month.</a:t>
            </a:r>
          </a:p>
          <a:p>
            <a:r>
              <a:rPr lang="en-US" dirty="0" smtClean="0"/>
              <a:t>You can send a check or cash.  Write checks out to Scholastic.</a:t>
            </a:r>
          </a:p>
          <a:p>
            <a:r>
              <a:rPr lang="en-US" dirty="0" smtClean="0"/>
              <a:t>I may send home multiple book orders.  If you order from more than one, you only need to write one check.</a:t>
            </a:r>
          </a:p>
          <a:p>
            <a:r>
              <a:rPr lang="en-US" dirty="0" smtClean="0"/>
              <a:t>You can also order online by logging onto </a:t>
            </a:r>
            <a:r>
              <a:rPr lang="en-US" dirty="0" smtClean="0">
                <a:hlinkClick r:id="rId2"/>
              </a:rPr>
              <a:t>www.scholastic.com</a:t>
            </a:r>
            <a:endParaRPr lang="en-US" dirty="0" smtClean="0"/>
          </a:p>
          <a:p>
            <a:r>
              <a:rPr lang="en-US" dirty="0" smtClean="0"/>
              <a:t>Create a username and password and search for my name!  Our class activation code is </a:t>
            </a:r>
            <a:r>
              <a:rPr lang="en-US" dirty="0"/>
              <a:t>NDRLL</a:t>
            </a:r>
          </a:p>
        </p:txBody>
      </p:sp>
    </p:spTree>
    <p:extLst>
      <p:ext uri="{BB962C8B-B14F-4D97-AF65-F5344CB8AC3E}">
        <p14:creationId xmlns:p14="http://schemas.microsoft.com/office/powerpoint/2010/main" val="366694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created a class website.  You can find some information about our routines and what we are learning.</a:t>
            </a:r>
          </a:p>
          <a:p>
            <a:r>
              <a:rPr lang="en-US" dirty="0" smtClean="0"/>
              <a:t>Please </a:t>
            </a:r>
            <a:r>
              <a:rPr lang="en-US" dirty="0"/>
              <a:t>visit </a:t>
            </a:r>
            <a:r>
              <a:rPr lang="en-US" dirty="0">
                <a:hlinkClick r:id="rId2"/>
              </a:rPr>
              <a:t>http://marahoward.weebly.com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Become a member of our </a:t>
            </a:r>
            <a:r>
              <a:rPr lang="en-US" dirty="0" err="1" smtClean="0"/>
              <a:t>shutterfly</a:t>
            </a:r>
            <a:r>
              <a:rPr lang="en-US" dirty="0" smtClean="0"/>
              <a:t> page to see pictures that I take throughout the year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C:\Users\Mara\AppData\Local\Temp\Temp1_qr_code.zip\static_qr_code_without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267200"/>
            <a:ext cx="2028825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77000" y="3810000"/>
            <a:ext cx="210502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Website</a:t>
            </a:r>
            <a:endParaRPr lang="en-US" b="1" dirty="0"/>
          </a:p>
        </p:txBody>
      </p:sp>
      <p:pic>
        <p:nvPicPr>
          <p:cNvPr id="5" name="Picture 2" descr="C:\Users\Mara\AppData\Local\Temp\Temp1_qr_code (1).zip\static_qr_code_without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72" y="4343400"/>
            <a:ext cx="2057399" cy="205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2772" y="397328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Shutterfly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86967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Get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PTO Meetings</a:t>
            </a:r>
          </a:p>
          <a:p>
            <a:pPr lvl="1"/>
            <a:r>
              <a:rPr lang="en-US" dirty="0"/>
              <a:t>Generally one Thursday a month from 6:00-7:00 in the school teacher’s lounge</a:t>
            </a:r>
          </a:p>
          <a:p>
            <a:pPr lvl="1"/>
            <a:r>
              <a:rPr lang="en-US" dirty="0"/>
              <a:t>Does not require any membership fees</a:t>
            </a:r>
          </a:p>
          <a:p>
            <a:pPr lvl="1"/>
            <a:r>
              <a:rPr lang="en-US" dirty="0"/>
              <a:t>Come share your ideas with the PTO to continue to make Irving the best school for your child!</a:t>
            </a:r>
          </a:p>
          <a:p>
            <a:pPr lvl="1"/>
            <a:r>
              <a:rPr lang="en-US" dirty="0"/>
              <a:t>Our next meeting is Thursday, </a:t>
            </a:r>
            <a:r>
              <a:rPr lang="en-US"/>
              <a:t>October </a:t>
            </a:r>
            <a:r>
              <a:rPr lang="en-US" smtClean="0"/>
              <a:t>8</a:t>
            </a:r>
            <a:r>
              <a:rPr lang="en-US" baseline="30000" smtClean="0"/>
              <a:t>th</a:t>
            </a:r>
            <a:r>
              <a:rPr lang="en-US" smtClean="0"/>
              <a:t> </a:t>
            </a:r>
            <a:r>
              <a:rPr lang="en-US" dirty="0"/>
              <a:t>at </a:t>
            </a:r>
            <a:r>
              <a:rPr lang="en-US" dirty="0" smtClean="0"/>
              <a:t>6:00</a:t>
            </a:r>
          </a:p>
          <a:p>
            <a:r>
              <a:rPr lang="en-US" dirty="0" smtClean="0"/>
              <a:t>Back to School Bash</a:t>
            </a:r>
            <a:endParaRPr lang="en-US" dirty="0"/>
          </a:p>
          <a:p>
            <a:pPr lvl="1"/>
            <a:r>
              <a:rPr lang="en-US" dirty="0" smtClean="0"/>
              <a:t>Next Thursday PTO hosts our Back to School Bash at the school from 5:00-7:00</a:t>
            </a:r>
          </a:p>
          <a:p>
            <a:pPr lvl="1"/>
            <a:r>
              <a:rPr lang="en-US" dirty="0" smtClean="0"/>
              <a:t>Bounce houses, cotton candy, snow-cones, popcorn, tattoos, tables set up from various organizations</a:t>
            </a:r>
          </a:p>
        </p:txBody>
      </p:sp>
      <p:pic>
        <p:nvPicPr>
          <p:cNvPr id="1026" name="Picture 2" descr="C:\Users\Mara\AppData\Local\Temp\Temp1_qr_code (2).zip\static_qr_code_without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81000"/>
            <a:ext cx="157162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50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Monday</a:t>
            </a:r>
          </a:p>
          <a:p>
            <a:pPr lvl="1"/>
            <a:r>
              <a:rPr lang="en-US" dirty="0" smtClean="0"/>
              <a:t>P.E. 9:05-9:35</a:t>
            </a:r>
          </a:p>
          <a:p>
            <a:pPr lvl="1"/>
            <a:r>
              <a:rPr lang="en-US" dirty="0" smtClean="0"/>
              <a:t>Music 9:35-10:05</a:t>
            </a:r>
          </a:p>
          <a:p>
            <a:r>
              <a:rPr lang="en-US" dirty="0" smtClean="0"/>
              <a:t>Tuesday</a:t>
            </a:r>
          </a:p>
          <a:p>
            <a:pPr lvl="1"/>
            <a:r>
              <a:rPr lang="en-US" dirty="0"/>
              <a:t>P.E. 9:05-9:35</a:t>
            </a:r>
          </a:p>
          <a:p>
            <a:pPr lvl="1"/>
            <a:r>
              <a:rPr lang="en-US" dirty="0"/>
              <a:t>Music 9:35-10:05</a:t>
            </a:r>
          </a:p>
          <a:p>
            <a:r>
              <a:rPr lang="en-US" dirty="0" smtClean="0"/>
              <a:t>Wednesday</a:t>
            </a:r>
          </a:p>
          <a:p>
            <a:pPr lvl="1"/>
            <a:r>
              <a:rPr lang="en-US" dirty="0" smtClean="0"/>
              <a:t>Art 9:05-10:05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Thursday</a:t>
            </a:r>
          </a:p>
          <a:p>
            <a:pPr lvl="1"/>
            <a:r>
              <a:rPr lang="en-US" dirty="0" smtClean="0"/>
              <a:t>Learning Center 9:05-9:50</a:t>
            </a:r>
          </a:p>
          <a:p>
            <a:pPr lvl="1"/>
            <a:r>
              <a:rPr lang="en-US" dirty="0" smtClean="0"/>
              <a:t>Book Checkout 9:50-10:05</a:t>
            </a:r>
          </a:p>
          <a:p>
            <a:r>
              <a:rPr lang="en-US" dirty="0" smtClean="0"/>
              <a:t>Friday</a:t>
            </a:r>
          </a:p>
          <a:p>
            <a:pPr lvl="1"/>
            <a:r>
              <a:rPr lang="en-US" dirty="0" smtClean="0"/>
              <a:t>P.E. 1:55-2:25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Everyday</a:t>
            </a:r>
          </a:p>
          <a:p>
            <a:pPr lvl="1"/>
            <a:r>
              <a:rPr lang="en-US" dirty="0" smtClean="0"/>
              <a:t>Lunch 11:50-12:10</a:t>
            </a:r>
          </a:p>
          <a:p>
            <a:pPr lvl="1"/>
            <a:r>
              <a:rPr lang="en-US" dirty="0" smtClean="0"/>
              <a:t>Recess 12:10-12:30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84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Contact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contact me by e-mail at:</a:t>
            </a:r>
          </a:p>
          <a:p>
            <a:pPr lvl="1"/>
            <a:r>
              <a:rPr lang="en-US" dirty="0" smtClean="0"/>
              <a:t>howardm@district87.org</a:t>
            </a:r>
          </a:p>
          <a:p>
            <a:r>
              <a:rPr lang="en-US" dirty="0" smtClean="0"/>
              <a:t>You can also contact me at school at 827-8091 before school, during our class’s specials, or lunch</a:t>
            </a:r>
          </a:p>
          <a:p>
            <a:r>
              <a:rPr lang="en-US" dirty="0" smtClean="0"/>
              <a:t>I have set up a “Remind” account that allows me to send messages to your phone without having to exchange phone numbers.  To be a part of this, either download the app or visit their website at remind.com</a:t>
            </a:r>
          </a:p>
          <a:p>
            <a:pPr lvl="1"/>
            <a:r>
              <a:rPr lang="en-US" dirty="0" smtClean="0"/>
              <a:t>Text 81010 with message “</a:t>
            </a:r>
            <a:r>
              <a:rPr lang="en-US" dirty="0"/>
              <a:t>@</a:t>
            </a:r>
            <a:r>
              <a:rPr lang="en-US" dirty="0" smtClean="0"/>
              <a:t>mrshoward3” to receive messages as texts</a:t>
            </a:r>
          </a:p>
          <a:p>
            <a:r>
              <a:rPr lang="en-US" dirty="0" smtClean="0"/>
              <a:t>Thanks for all of your support!  If you have any questions, don’t hesitate to ask!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267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Feel free to take a look around!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note for your child to get tomorrow morning!</a:t>
            </a:r>
          </a:p>
          <a:p>
            <a:r>
              <a:rPr lang="en-US" dirty="0" smtClean="0"/>
              <a:t>Take a look around the classroom</a:t>
            </a:r>
          </a:p>
          <a:p>
            <a:r>
              <a:rPr lang="en-US" dirty="0" smtClean="0"/>
              <a:t>Ask any questions you </a:t>
            </a:r>
            <a:r>
              <a:rPr lang="en-US" smtClean="0"/>
              <a:t>may have</a:t>
            </a:r>
            <a:endParaRPr lang="en-US" dirty="0" smtClean="0"/>
          </a:p>
          <a:p>
            <a:endParaRPr lang="en-US" dirty="0"/>
          </a:p>
          <a:p>
            <a:r>
              <a:rPr lang="en-US" sz="4400" dirty="0" smtClean="0"/>
              <a:t>Thanks again for coming!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4758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Thank You!!!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Thank you so much for coming tonight.  I know how crazy schedules can be and your child and I appreciate that you took time out to come see our classroom!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733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is given Monday through Thursday</a:t>
            </a:r>
          </a:p>
          <a:p>
            <a:r>
              <a:rPr lang="en-US" dirty="0" smtClean="0"/>
              <a:t>On Mondays students will receive a spelling worksheet to complete and bring back on Tuesday</a:t>
            </a:r>
          </a:p>
          <a:p>
            <a:r>
              <a:rPr lang="en-US" dirty="0" smtClean="0"/>
              <a:t>On Monday or Tuesday students will receive their spelling contract</a:t>
            </a:r>
          </a:p>
          <a:p>
            <a:pPr lvl="1"/>
            <a:r>
              <a:rPr lang="en-US" dirty="0"/>
              <a:t>They are asked to complete three activities</a:t>
            </a:r>
          </a:p>
          <a:p>
            <a:pPr lvl="1"/>
            <a:r>
              <a:rPr lang="en-US" dirty="0"/>
              <a:t>Returned on Friday before spelling </a:t>
            </a:r>
            <a:r>
              <a:rPr lang="en-US" dirty="0" smtClean="0"/>
              <a:t>test</a:t>
            </a:r>
          </a:p>
          <a:p>
            <a:r>
              <a:rPr lang="en-US" dirty="0" smtClean="0"/>
              <a:t>If students don’t finish work at school they may be asked to bring their work home and complete for the next day</a:t>
            </a:r>
          </a:p>
          <a:p>
            <a:r>
              <a:rPr lang="en-US" dirty="0" smtClean="0"/>
              <a:t>Average time for homework a night should be 10-15 minutes</a:t>
            </a:r>
          </a:p>
        </p:txBody>
      </p:sp>
    </p:spTree>
    <p:extLst>
      <p:ext uri="{BB962C8B-B14F-4D97-AF65-F5344CB8AC3E}">
        <p14:creationId xmlns:p14="http://schemas.microsoft.com/office/powerpoint/2010/main" val="4139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fill out their agendas in the afternoon</a:t>
            </a:r>
          </a:p>
          <a:p>
            <a:r>
              <a:rPr lang="en-US" dirty="0" smtClean="0"/>
              <a:t>These do not need to be signed every night unless homework completion becomes an issue</a:t>
            </a:r>
          </a:p>
          <a:p>
            <a:r>
              <a:rPr lang="en-US" dirty="0" smtClean="0"/>
              <a:t>The agendas should be taken home every day and returned to school the next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74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Monday students will take a spelling pretest.  If the student does not miss any words, they will be given a set of 8 challenge words to study for the test on Friday.</a:t>
            </a:r>
          </a:p>
          <a:p>
            <a:r>
              <a:rPr lang="en-US" dirty="0" smtClean="0"/>
              <a:t>On Tuesday, students will bring home their spelling contract.</a:t>
            </a:r>
          </a:p>
          <a:p>
            <a:pPr lvl="1"/>
            <a:r>
              <a:rPr lang="en-US" dirty="0" smtClean="0"/>
              <a:t>They must complete three activities and return the spelling contract on Friday before the spelling test.</a:t>
            </a:r>
          </a:p>
        </p:txBody>
      </p:sp>
    </p:spTree>
    <p:extLst>
      <p:ext uri="{BB962C8B-B14F-4D97-AF65-F5344CB8AC3E}">
        <p14:creationId xmlns:p14="http://schemas.microsoft.com/office/powerpoint/2010/main" val="37900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Folders and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Friday folders are sent home on the last day of the school week and should be returned EMPTY on the next school day (typically Monday).</a:t>
            </a:r>
          </a:p>
          <a:p>
            <a:r>
              <a:rPr lang="en-US" dirty="0" smtClean="0"/>
              <a:t>In the Friday folder there will be graded homework, quizzes, or tests and any handouts.</a:t>
            </a:r>
          </a:p>
          <a:p>
            <a:r>
              <a:rPr lang="en-US" dirty="0" smtClean="0"/>
              <a:t>There will also be a Friday note in the Friday folder</a:t>
            </a:r>
          </a:p>
          <a:p>
            <a:pPr lvl="1"/>
            <a:r>
              <a:rPr lang="en-US" dirty="0" smtClean="0"/>
              <a:t>Needs to be signed and returned</a:t>
            </a:r>
          </a:p>
          <a:p>
            <a:pPr lvl="1"/>
            <a:r>
              <a:rPr lang="en-US" dirty="0" smtClean="0"/>
              <a:t>Can leave comments or questions on Friday note and I will get back to you!</a:t>
            </a:r>
          </a:p>
        </p:txBody>
      </p:sp>
    </p:spTree>
    <p:extLst>
      <p:ext uri="{BB962C8B-B14F-4D97-AF65-F5344CB8AC3E}">
        <p14:creationId xmlns:p14="http://schemas.microsoft.com/office/powerpoint/2010/main" val="3470998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Irving we have school wide expectations</a:t>
            </a:r>
          </a:p>
          <a:p>
            <a:pPr lvl="1"/>
            <a:r>
              <a:rPr lang="en-US" dirty="0"/>
              <a:t>Be Respectful (</a:t>
            </a:r>
            <a:r>
              <a:rPr lang="en-US" dirty="0" err="1"/>
              <a:t>Rt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Be Responsible (</a:t>
            </a:r>
            <a:r>
              <a:rPr lang="en-US" dirty="0" err="1"/>
              <a:t>Rb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Be Safe (S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Consequences for not following these expectations:</a:t>
            </a:r>
            <a:endParaRPr lang="en-US" dirty="0"/>
          </a:p>
          <a:p>
            <a:pPr lvl="1"/>
            <a:r>
              <a:rPr lang="en-US" dirty="0" smtClean="0"/>
              <a:t>Students can earn a mark if they are not following expectations</a:t>
            </a:r>
          </a:p>
          <a:p>
            <a:pPr lvl="1"/>
            <a:r>
              <a:rPr lang="en-US" dirty="0" smtClean="0"/>
              <a:t>1-2 marks: Warning</a:t>
            </a:r>
          </a:p>
          <a:p>
            <a:pPr lvl="1"/>
            <a:r>
              <a:rPr lang="en-US" dirty="0" smtClean="0"/>
              <a:t>3-4 marks: One-on-one conversation with teacher or timeout</a:t>
            </a:r>
          </a:p>
          <a:p>
            <a:pPr lvl="1"/>
            <a:r>
              <a:rPr lang="en-US" dirty="0" smtClean="0"/>
              <a:t>5 marks: Parent contact</a:t>
            </a:r>
          </a:p>
          <a:p>
            <a:pPr lvl="1"/>
            <a:r>
              <a:rPr lang="en-US" dirty="0" smtClean="0"/>
              <a:t>6 marks: Detention</a:t>
            </a:r>
          </a:p>
          <a:p>
            <a:pPr lvl="1"/>
            <a:r>
              <a:rPr lang="en-US" dirty="0" smtClean="0"/>
              <a:t>Beyond 6: Meeting with principal</a:t>
            </a:r>
          </a:p>
        </p:txBody>
      </p:sp>
    </p:spTree>
    <p:extLst>
      <p:ext uri="{BB962C8B-B14F-4D97-AF65-F5344CB8AC3E}">
        <p14:creationId xmlns:p14="http://schemas.microsoft.com/office/powerpoint/2010/main" val="1102057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a PBIS school.  PBIS stands for Positive Behavior Intervention and Support Program.</a:t>
            </a:r>
          </a:p>
          <a:p>
            <a:r>
              <a:rPr lang="en-US" dirty="0" smtClean="0"/>
              <a:t>We work on establishing clear expectations with students</a:t>
            </a:r>
          </a:p>
          <a:p>
            <a:r>
              <a:rPr lang="en-US" dirty="0" smtClean="0"/>
              <a:t>Students can earn time at Friday Free Choice</a:t>
            </a:r>
          </a:p>
          <a:p>
            <a:r>
              <a:rPr lang="en-US" dirty="0" smtClean="0"/>
              <a:t>They can also earn Mustang Money from staff for following school expectations</a:t>
            </a:r>
          </a:p>
          <a:p>
            <a:r>
              <a:rPr lang="en-US" dirty="0" smtClean="0"/>
              <a:t>They can spend their Mustang Money at the mustang mall on Thursdays!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45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Free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are always working towards earning time at Friday Free Choice</a:t>
            </a:r>
          </a:p>
          <a:p>
            <a:r>
              <a:rPr lang="en-US" dirty="0" smtClean="0"/>
              <a:t>They earn Friday Free Choice by not earning a lot of marks during the week and turning in all their homework</a:t>
            </a:r>
          </a:p>
        </p:txBody>
      </p:sp>
    </p:spTree>
    <p:extLst>
      <p:ext uri="{BB962C8B-B14F-4D97-AF65-F5344CB8AC3E}">
        <p14:creationId xmlns:p14="http://schemas.microsoft.com/office/powerpoint/2010/main" val="2633265142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3433</TotalTime>
  <Words>999</Words>
  <Application>Microsoft Office PowerPoint</Application>
  <PresentationFormat>On-screen Show (4:3)</PresentationFormat>
  <Paragraphs>115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Thatch</vt:lpstr>
      <vt:lpstr>Welcome to Parent Orientation Night!</vt:lpstr>
      <vt:lpstr>Thank You!!!</vt:lpstr>
      <vt:lpstr>Homework</vt:lpstr>
      <vt:lpstr>Agendas</vt:lpstr>
      <vt:lpstr>Spelling</vt:lpstr>
      <vt:lpstr>Friday Folders and Notes</vt:lpstr>
      <vt:lpstr>Behavior Expectations</vt:lpstr>
      <vt:lpstr>PBIS</vt:lpstr>
      <vt:lpstr>Friday Free Choice</vt:lpstr>
      <vt:lpstr>Reading Counts</vt:lpstr>
      <vt:lpstr>Testing, Conferences, and Report Cards</vt:lpstr>
      <vt:lpstr>Birthday Treats</vt:lpstr>
      <vt:lpstr>Book Orders</vt:lpstr>
      <vt:lpstr>Class Website</vt:lpstr>
      <vt:lpstr>Ways to Get Involved</vt:lpstr>
      <vt:lpstr>Class Schedule</vt:lpstr>
      <vt:lpstr>Ways to Contact Me</vt:lpstr>
      <vt:lpstr>Feel free to take a look around!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Mara</dc:creator>
  <cp:lastModifiedBy>Howard, Mara</cp:lastModifiedBy>
  <cp:revision>48</cp:revision>
  <dcterms:created xsi:type="dcterms:W3CDTF">2014-09-09T01:40:31Z</dcterms:created>
  <dcterms:modified xsi:type="dcterms:W3CDTF">2015-09-08T12:41:28Z</dcterms:modified>
</cp:coreProperties>
</file>